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>
        <p:scale>
          <a:sx n="28" d="100"/>
          <a:sy n="28" d="100"/>
        </p:scale>
        <p:origin x="3456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41">
            <a:extLst>
              <a:ext uri="{FF2B5EF4-FFF2-40B4-BE49-F238E27FC236}">
                <a16:creationId xmlns:a16="http://schemas.microsoft.com/office/drawing/2014/main" id="{F79F1414-9100-804E-AAF6-C1A6B0329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430690EA-20F2-1449-9209-88B6C7D4C3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F665941-59E1-FB47-ABAF-80E9D27EA2D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F6EADD"/>
          </a:solidFill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E0235E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6EADD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43E2E7A7-5E59-9E42-9305-8602D9D74B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4656" y="1565630"/>
            <a:ext cx="2540153" cy="2438547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667E00C-7D5D-C14F-B841-FB49D78BC8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1092" y="13111789"/>
            <a:ext cx="2363717" cy="2363717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B1B29BFE-70C3-F342-A7A5-5EE8837188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2091" y="5129404"/>
            <a:ext cx="2430190" cy="243019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3B7FCDEA-C5F1-3242-822D-A6CBE076207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4417" y="9485337"/>
            <a:ext cx="2377864" cy="237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3208925" y="15253585"/>
            <a:ext cx="8209793" cy="1059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sz="3142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467648-DC67-D144-A918-BD70FBC65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23F84B1-39E7-1642-9764-B6EE144D146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6FEBA06-8150-304F-9CA7-63B76D8FDA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E9B5B404-E948-4742-B5FE-A2D070E32C7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4656" y="1565630"/>
            <a:ext cx="2540153" cy="243854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7435059-6117-1141-8B05-B1372575D7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1092" y="13111789"/>
            <a:ext cx="2363717" cy="236371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4C68B38-759B-074D-B529-909C7A6F3C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62091" y="5129404"/>
            <a:ext cx="2430190" cy="243019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F048A9C-B461-B74B-8878-86C1E9CEDC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314417" y="9485337"/>
            <a:ext cx="2377864" cy="2377864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3DA25140-2AB7-4E48-9390-7419F26F073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744</TotalTime>
  <Words>57</Words>
  <Application>Microsoft Macintosh PowerPoint</Application>
  <PresentationFormat>Personalizado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39</cp:revision>
  <dcterms:created xsi:type="dcterms:W3CDTF">2024-09-30T18:42:26Z</dcterms:created>
  <dcterms:modified xsi:type="dcterms:W3CDTF">2025-12-16T15:00:02Z</dcterms:modified>
</cp:coreProperties>
</file>